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643446"/>
            <a:ext cx="1643074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6131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8585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Segunda</a:t>
                      </a:r>
                      <a:r>
                        <a:rPr sz="1200" spc="-5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06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/>
                        <a:t>T</a:t>
                      </a:r>
                      <a:r>
                        <a:rPr sz="1200" dirty="0"/>
                        <a:t>erça</a:t>
                      </a:r>
                      <a:r>
                        <a:rPr sz="1200" spc="-40" dirty="0"/>
                        <a:t> </a:t>
                      </a:r>
                      <a:r>
                        <a:rPr sz="1200"/>
                        <a:t>feira  </a:t>
                      </a:r>
                      <a:r>
                        <a:rPr lang="pt-BR" sz="1200" dirty="0" smtClean="0"/>
                        <a:t>07</a:t>
                      </a:r>
                      <a:r>
                        <a:rPr sz="1200" smtClean="0"/>
                        <a:t>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Quarta</a:t>
                      </a:r>
                      <a:r>
                        <a:rPr sz="1200" spc="-6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08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Quinta</a:t>
                      </a:r>
                      <a:r>
                        <a:rPr sz="1200" spc="-40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09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/>
                        <a:t>Sexta</a:t>
                      </a:r>
                      <a:r>
                        <a:rPr sz="1200" spc="-80"/>
                        <a:t> </a:t>
                      </a:r>
                      <a:r>
                        <a:rPr sz="1200" spc="-5" smtClean="0"/>
                        <a:t>feir</a:t>
                      </a:r>
                      <a:r>
                        <a:rPr lang="pt-BR" sz="1200" spc="-5" dirty="0" smtClean="0"/>
                        <a:t>a</a:t>
                      </a:r>
                      <a:r>
                        <a:rPr lang="pt-BR" sz="1200" spc="-5" baseline="0" dirty="0" smtClean="0"/>
                        <a:t> 10/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899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/>
                        <a:t>DESJEJUM</a:t>
                      </a:r>
                      <a:r>
                        <a:rPr lang="pt-BR" sz="1000" b="1" u="none" strike="noStrike" baseline="0" dirty="0" smtClean="0"/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Omelete simples com tomate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Chá de camomila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com açúcar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integral com nata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Chocolate quente (cacau)</a:t>
                      </a:r>
                      <a:endParaRPr lang="pt-BR" sz="9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Pão de vegetais com queijo</a:t>
                      </a:r>
                    </a:p>
                    <a:p>
                      <a:pPr algn="ctr" defTabSz="0"/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 caqui  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Pão com nata</a:t>
                      </a: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Laranja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Cereal matinal</a:t>
                      </a:r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 com leite </a:t>
                      </a:r>
                    </a:p>
                    <a:p>
                      <a:pPr algn="ctr" defTabSz="0"/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70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endParaRPr lang="pt-BR" sz="1100" b="1" u="none" strike="noStrike" dirty="0" smtClean="0"/>
                    </a:p>
                    <a:p>
                      <a:pPr algn="ctr" fontAlgn="ctr"/>
                      <a:r>
                        <a:rPr lang="pt-BR" sz="1100" b="1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cozida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refogada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Couve manteiga refogada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Peixe empanado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e assado</a:t>
                      </a: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Brócolis refogado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 à Jardineira (frango e legumes)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Repolho bicolor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Lentilha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 assado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Legumes refogados (batata, cenoura e chuchu)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257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Vitamina de banana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Biscoito de polvilho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Melão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err="1" smtClean="0">
                          <a:latin typeface="Arial" pitchFamily="34" charset="0"/>
                          <a:cs typeface="Arial" pitchFamily="34" charset="0"/>
                        </a:rPr>
                        <a:t>Ponkan</a:t>
                      </a: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Manga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</a:p>
                    <a:p>
                      <a:pPr algn="ctr" fontAlgn="ctr"/>
                      <a:r>
                        <a:rPr lang="pt-BR" sz="9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iogurte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8270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Macarrão a bolonhesa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Ovo mexido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Tomate 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preto</a:t>
                      </a:r>
                    </a:p>
                    <a:p>
                      <a:pPr algn="ctr" fontAlgn="ctr"/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Risoto à primavera </a:t>
                      </a:r>
                      <a:r>
                        <a:rPr lang="pt-BR" sz="900" u="none" strike="noStrike" dirty="0" smtClean="0">
                          <a:latin typeface="+mn-lt"/>
                        </a:rPr>
                        <a:t>(arroz </a:t>
                      </a:r>
                      <a:r>
                        <a:rPr lang="pt-BR" sz="900" u="none" strike="noStrike" dirty="0" err="1" smtClean="0">
                          <a:latin typeface="+mn-lt"/>
                        </a:rPr>
                        <a:t>parboilizado</a:t>
                      </a:r>
                      <a:r>
                        <a:rPr lang="pt-BR" sz="900" u="none" strike="noStrike" dirty="0" smtClean="0">
                          <a:latin typeface="+mn-lt"/>
                        </a:rPr>
                        <a:t>, brócolis, cenoura, couve flor, peito de frango)</a:t>
                      </a:r>
                      <a:endParaRPr lang="pt-BR" sz="900" u="none" strike="noStrike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b="0" i="0" u="none" strike="noStrike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Alface crespa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Suco de uva integral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Torta de sardinha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Sopa cabocla (fubá,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carne, couve, abóbora)</a:t>
                      </a:r>
                      <a:endParaRPr lang="pt-BR" sz="9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572132" y="4500570"/>
          <a:ext cx="3357586" cy="21431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57586"/>
              </a:tblGrid>
              <a:tr h="471553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67158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643042" y="6000768"/>
          <a:ext cx="4000528" cy="2279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00052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1" name="Imagem 20" descr="C:\Users\Usuario\Downloads\WhatsApp Image 2021-11-26 at 10.48.18.jpeg"/>
          <p:cNvPicPr/>
          <p:nvPr/>
        </p:nvPicPr>
        <p:blipFill rotWithShape="1"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3286116" y="5572140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Imagem 22" descr="C:\Users\Usuario\Downloads\WhatsApp Image 2021-11-26 at 10.34.57.jpeg"/>
          <p:cNvPicPr/>
          <p:nvPr/>
        </p:nvPicPr>
        <p:blipFill rotWithShape="1">
          <a:blip r:embed="rId4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4929190" y="5643578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5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2214546" y="5572140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32" y="4929198"/>
            <a:ext cx="3357586" cy="1749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572008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450846"/>
              </p:ext>
            </p:extLst>
          </p:nvPr>
        </p:nvGraphicFramePr>
        <p:xfrm>
          <a:off x="142844" y="785794"/>
          <a:ext cx="8858311" cy="3276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28760"/>
                <a:gridCol w="1524010"/>
                <a:gridCol w="1476385"/>
              </a:tblGrid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Segunda</a:t>
                      </a:r>
                      <a:r>
                        <a:rPr sz="1100" spc="-55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 spc="-320"/>
                        <a:t> </a:t>
                      </a:r>
                      <a:r>
                        <a:rPr lang="pt-BR" sz="1100" spc="-5" dirty="0" smtClean="0"/>
                        <a:t>13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90" smtClean="0"/>
                        <a:t>T</a:t>
                      </a:r>
                      <a:r>
                        <a:rPr sz="1100" smtClean="0"/>
                        <a:t>erça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spc="-40" baseline="0" dirty="0" smtClean="0"/>
                        <a:t> </a:t>
                      </a:r>
                      <a:r>
                        <a:rPr sz="1100" smtClean="0"/>
                        <a:t>feira</a:t>
                      </a:r>
                      <a:r>
                        <a:rPr lang="pt-BR" sz="1100" dirty="0" smtClean="0"/>
                        <a:t> </a:t>
                      </a:r>
                      <a:r>
                        <a:rPr sz="1100" smtClean="0"/>
                        <a:t> </a:t>
                      </a:r>
                      <a:r>
                        <a:rPr lang="pt-BR" sz="1100" dirty="0" smtClean="0"/>
                        <a:t>  </a:t>
                      </a:r>
                      <a:r>
                        <a:rPr sz="1100" smtClean="0"/>
                        <a:t> </a:t>
                      </a:r>
                      <a:r>
                        <a:rPr lang="pt-BR" sz="1100" dirty="0" smtClean="0"/>
                        <a:t>14</a:t>
                      </a:r>
                      <a:r>
                        <a:rPr sz="1100" smtClean="0"/>
                        <a:t>/</a:t>
                      </a:r>
                      <a:r>
                        <a:rPr sz="1100" spc="5" smtClean="0"/>
                        <a:t>0</a:t>
                      </a:r>
                      <a:r>
                        <a:rPr lang="pt-BR" sz="1100" spc="5" dirty="0" smtClean="0"/>
                        <a:t>3</a:t>
                      </a:r>
                      <a:r>
                        <a:rPr sz="1100" smtClean="0"/>
                        <a:t>/</a:t>
                      </a:r>
                      <a:r>
                        <a:rPr sz="1100" spc="-5" smtClean="0"/>
                        <a:t>2</a:t>
                      </a:r>
                      <a:r>
                        <a:rPr sz="1100" spc="-10" smtClean="0"/>
                        <a:t>0</a:t>
                      </a:r>
                      <a:r>
                        <a:rPr lang="pt-BR" sz="1100" spc="-10" dirty="0" smtClean="0"/>
                        <a:t>2</a:t>
                      </a:r>
                      <a:r>
                        <a:rPr lang="pt-BR" sz="1100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Quarta</a:t>
                      </a:r>
                      <a:r>
                        <a:rPr sz="1100" spc="-65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 spc="-320"/>
                        <a:t> </a:t>
                      </a:r>
                      <a:r>
                        <a:rPr lang="pt-BR" sz="1100" spc="-5" dirty="0" smtClean="0"/>
                        <a:t>15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Quinta </a:t>
                      </a:r>
                      <a:r>
                        <a:rPr sz="1100" spc="20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/>
                        <a:t> </a:t>
                      </a:r>
                      <a:r>
                        <a:rPr lang="pt-BR" sz="1100" spc="-5" dirty="0" smtClean="0"/>
                        <a:t>16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/>
                        <a:t>Sexta feira</a:t>
                      </a:r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/>
                        <a:t>17/03/2023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701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/>
                        <a:t>DESJEJUM</a:t>
                      </a:r>
                      <a:r>
                        <a:rPr lang="pt-BR" sz="1000" b="1" u="none" strike="noStrike" baseline="0" dirty="0" smtClean="0"/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8:00 A 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Farofa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 ovo com aveia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Chá de erva cidreira com açúcar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Melão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 integral com requeijão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Chocolate quente (cacau)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Bolo de maçã sem açúcar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mamão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Pão de milho com requeijão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Cereal </a:t>
                      </a:r>
                      <a:r>
                        <a:rPr lang="pt-BR" sz="9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matinalvom</a:t>
                      </a:r>
                      <a:r>
                        <a:rPr lang="pt-BR" sz="9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9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acúcar</a:t>
                      </a:r>
                      <a:r>
                        <a:rPr lang="pt-BR" sz="9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com leite</a:t>
                      </a:r>
                      <a:endParaRPr lang="pt-BR" sz="9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endParaRPr lang="pt-BR" sz="1100" b="1" u="none" strike="noStrike" dirty="0" smtClean="0"/>
                    </a:p>
                    <a:p>
                      <a:pPr algn="ctr" fontAlgn="ctr"/>
                      <a:r>
                        <a:rPr lang="pt-BR" sz="1100" b="1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porco a espanhola (batata, estrato de tomate)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Músculo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 cozida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Ervilha partida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desfiado ao molho de tomate 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Brócolis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Macarrão integral com frango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Chuchu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colorida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(cenoura, chuchu)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Couve flor refogada</a:t>
                      </a: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Suco de uva integral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 de queijo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Vitamina 1 (açúcar mascavo, aveia, banana, leite, maçã)</a:t>
                      </a:r>
                      <a:endParaRPr lang="pt-BR" sz="900" b="0" i="0" u="none" strike="noStrik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Laranja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Caqui 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Macarrão com sardinha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Farofa de ovo com espinafre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Chá de hortelã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>
                          <a:latin typeface="Arial" pitchFamily="34" charset="0"/>
                          <a:cs typeface="Arial" pitchFamily="34" charset="0"/>
                        </a:rPr>
                        <a:t>Caldo 7 (frango, feijão carioca, batata salsa, couve, aveia, arroz integral)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Risoto de frango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cozida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>
                          <a:latin typeface="Arial" pitchFamily="34" charset="0"/>
                          <a:cs typeface="Arial" pitchFamily="34" charset="0"/>
                        </a:rPr>
                        <a:t>Caldo 6 (carne </a:t>
                      </a: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moída, </a:t>
                      </a:r>
                      <a:r>
                        <a:rPr lang="pt-BR" sz="900" u="none" strike="noStrike" dirty="0">
                          <a:latin typeface="Arial" pitchFamily="34" charset="0"/>
                          <a:cs typeface="Arial" pitchFamily="34" charset="0"/>
                        </a:rPr>
                        <a:t>feijão carioca, batata doce, cenoura ,chuchu)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857884" y="4214818"/>
          <a:ext cx="3143272" cy="23574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43272"/>
              </a:tblGrid>
              <a:tr h="518708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83874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785918" y="5857892"/>
          <a:ext cx="4000528" cy="2279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00052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2214546" y="5429264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3571868" y="5429264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4714876" y="5500702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4" y="4763868"/>
            <a:ext cx="3143272" cy="180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00570"/>
            <a:ext cx="1643106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3575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97291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8615" marR="194945" indent="-14986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Segunda</a:t>
                      </a:r>
                      <a:r>
                        <a:rPr sz="1200" spc="-5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10" dirty="0" smtClean="0"/>
                        <a:t>20</a:t>
                      </a:r>
                      <a:r>
                        <a:rPr sz="1200" spc="-10" smtClean="0"/>
                        <a:t>/0</a:t>
                      </a:r>
                      <a:r>
                        <a:rPr lang="pt-BR" sz="1200" spc="-10" dirty="0" smtClean="0"/>
                        <a:t>3</a:t>
                      </a:r>
                      <a:r>
                        <a:rPr sz="1200" spc="-10" smtClean="0"/>
                        <a:t>/202</a:t>
                      </a:r>
                      <a:r>
                        <a:rPr lang="pt-BR" sz="1200" spc="-1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/>
                        <a:t>T</a:t>
                      </a:r>
                      <a:r>
                        <a:rPr sz="1200" dirty="0"/>
                        <a:t>erça</a:t>
                      </a:r>
                      <a:r>
                        <a:rPr sz="1200" spc="-40" dirty="0"/>
                        <a:t> </a:t>
                      </a:r>
                      <a:r>
                        <a:rPr sz="1200"/>
                        <a:t>feira  </a:t>
                      </a:r>
                      <a:r>
                        <a:rPr lang="pt-BR" sz="1200" dirty="0" smtClean="0"/>
                        <a:t>21</a:t>
                      </a:r>
                      <a:r>
                        <a:rPr sz="1200" smtClean="0"/>
                        <a:t>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Quarta</a:t>
                      </a:r>
                      <a:r>
                        <a:rPr sz="1200" spc="-6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22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Quinta</a:t>
                      </a:r>
                      <a:r>
                        <a:rPr sz="1200" spc="-40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23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spc="-5"/>
                        <a:t>Sexta</a:t>
                      </a:r>
                      <a:r>
                        <a:rPr sz="1200" spc="-80"/>
                        <a:t> </a:t>
                      </a:r>
                      <a:r>
                        <a:rPr sz="1200" spc="-5" smtClean="0"/>
                        <a:t>fei</a:t>
                      </a:r>
                      <a:r>
                        <a:rPr lang="pt-BR" sz="1200" spc="-5" dirty="0" err="1" smtClean="0"/>
                        <a:t>ra</a:t>
                      </a:r>
                      <a:endParaRPr lang="pt-BR" sz="1200" spc="-5" dirty="0" smtClean="0"/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pt-BR" sz="1200" spc="-5" dirty="0" smtClean="0"/>
                        <a:t>24/03/2023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808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/>
                        <a:t>DESJEJUM</a:t>
                      </a:r>
                      <a:r>
                        <a:rPr lang="pt-BR" sz="1000" b="1" u="none" strike="noStrike" baseline="0" dirty="0" smtClean="0"/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8:00 A 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Ovo mexido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Chá de hortelã com açúcar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Mamão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 vegetais com manteiga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Pão integral com queijo</a:t>
                      </a:r>
                    </a:p>
                    <a:p>
                      <a:pPr algn="ctr"/>
                      <a:r>
                        <a:rPr lang="pt-BR" sz="800" b="0" dirty="0" smtClean="0">
                          <a:latin typeface="Arial" pitchFamily="34" charset="0"/>
                          <a:cs typeface="Arial" pitchFamily="34" charset="0"/>
                        </a:rPr>
                        <a:t>Pêra 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800" baseline="0" dirty="0" smtClean="0">
                          <a:latin typeface="Arial" pitchFamily="34" charset="0"/>
                          <a:cs typeface="Arial" pitchFamily="34" charset="0"/>
                        </a:rPr>
                        <a:t> branco com manteiga</a:t>
                      </a:r>
                    </a:p>
                    <a:p>
                      <a:pPr algn="ctr"/>
                      <a:r>
                        <a:rPr lang="pt-BR" sz="800" b="0" baseline="0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com farinha de milho</a:t>
                      </a:r>
                      <a:endParaRPr lang="pt-BR" sz="8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32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MANHÃ </a:t>
                      </a:r>
                      <a:r>
                        <a:rPr lang="pt-BR" sz="1000" b="1" u="none" strike="noStrike" dirty="0" smtClean="0"/>
                        <a:t>9:00 a 9:30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repolho</a:t>
                      </a: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  <a:endParaRPr lang="pt-BR" sz="800" u="none" strike="noStrike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Lentilha </a:t>
                      </a:r>
                    </a:p>
                    <a:p>
                      <a:pPr algn="ctr" fontAlgn="ctr"/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Beterraba cozida </a:t>
                      </a:r>
                      <a:endParaRPr lang="pt-BR" sz="8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moída refogada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Purê de batatas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Peito de frango grelhado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Cenoura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com cenoura ralada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com mandioca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Brócolis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Músculo com legumes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Couve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flor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062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endParaRPr lang="pt-BR" sz="1100" b="1" u="none" strike="noStrike" dirty="0" smtClean="0"/>
                    </a:p>
                    <a:p>
                      <a:pPr algn="ctr" fontAlgn="ctr"/>
                      <a:r>
                        <a:rPr lang="pt-BR" sz="1100" b="1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Suco de maçã</a:t>
                      </a:r>
                    </a:p>
                    <a:p>
                      <a:pPr algn="ctr" fontAlgn="ctr"/>
                      <a:r>
                        <a:rPr lang="pt-BR" sz="800" u="none" strike="noStrike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pt-BR" sz="800" u="none" strike="noStrike" baseline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pt-BR" sz="800" u="none" strike="noStrike" smtClean="0">
                          <a:latin typeface="Arial" pitchFamily="34" charset="0"/>
                          <a:cs typeface="Arial" pitchFamily="34" charset="0"/>
                        </a:rPr>
                        <a:t>lo de banana e mação sem açúcar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Mamão  com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aveia</a:t>
                      </a:r>
                      <a:endParaRPr lang="pt-BR" sz="8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Melancia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Pêra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026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Mingau de alho e ovo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Caldo 3 (frango, feijão, cará, brócolis, chuchu)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Abobrinha refogada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Vaca atolada (músculo e mandioca)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cozida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Suco de laranja integral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Torta de frango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643570" y="4214818"/>
          <a:ext cx="3357586" cy="25003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57586"/>
              </a:tblGrid>
              <a:tr h="550145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95018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500166" y="5857892"/>
          <a:ext cx="4143404" cy="2279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43404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2071670" y="5429264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3286116" y="5429264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4643438" y="5500702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4714884"/>
            <a:ext cx="3319466" cy="196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357694"/>
            <a:ext cx="1857388" cy="178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352603"/>
              </p:ext>
            </p:extLst>
          </p:nvPr>
        </p:nvGraphicFramePr>
        <p:xfrm>
          <a:off x="142844" y="785794"/>
          <a:ext cx="8858311" cy="32861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84582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Segunda Feira 27/03/2023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Terça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  28/03/2023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Quarta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29/03/2023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Quinta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30/03/2023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Sexta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smtClean="0"/>
                        <a:t>feira  31/03/2023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7909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/>
                        <a:t>DESJEJUM</a:t>
                      </a:r>
                      <a:r>
                        <a:rPr lang="pt-BR" sz="1000" b="1" u="none" strike="noStrike" baseline="0" dirty="0" smtClean="0"/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Ovo cozido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Chá de erva doce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 de vegetais com manteiga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Pêra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Bolacha</a:t>
                      </a:r>
                      <a:r>
                        <a:rPr lang="pt-BR" sz="900" b="0" baseline="0" dirty="0" smtClean="0">
                          <a:latin typeface="Arial" pitchFamily="34" charset="0"/>
                          <a:cs typeface="Arial" pitchFamily="34" charset="0"/>
                        </a:rPr>
                        <a:t> de aveia</a:t>
                      </a:r>
                    </a:p>
                    <a:p>
                      <a:pPr algn="ctr"/>
                      <a:r>
                        <a:rPr lang="pt-BR" sz="900" b="0" baseline="0" dirty="0" smtClean="0">
                          <a:latin typeface="Arial" pitchFamily="34" charset="0"/>
                          <a:cs typeface="Arial" pitchFamily="34" charset="0"/>
                        </a:rPr>
                        <a:t>Caqui</a:t>
                      </a:r>
                      <a:endParaRPr lang="pt-BR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Pão de milho com manteiga</a:t>
                      </a: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Vitamina de Mamão</a:t>
                      </a:r>
                      <a:endParaRPr lang="pt-BR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52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endParaRPr lang="pt-BR" sz="1100" b="1" u="none" strike="noStrike" dirty="0" smtClean="0"/>
                    </a:p>
                    <a:p>
                      <a:pPr algn="ctr" fontAlgn="ctr"/>
                      <a:r>
                        <a:rPr lang="pt-BR" sz="1100" b="1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Ervilha partida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colorida (cenoura, chuchu)</a:t>
                      </a:r>
                      <a:endParaRPr lang="pt-BR" sz="900" b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Beterraba cozida </a:t>
                      </a:r>
                      <a:endParaRPr lang="pt-BR" sz="900" b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Músculo 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Macarrão integral com frango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Abobrinha refogada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Couve manteiga refogada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 com batata salsa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preto</a:t>
                      </a: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Carne moída com 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Alface americana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mate</a:t>
                      </a:r>
                    </a:p>
                  </a:txBody>
                  <a:tcPr marL="0" marR="0" marT="0" marB="0" anchor="ctr"/>
                </a:tc>
              </a:tr>
              <a:tr h="39762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Abacate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com leite em pó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Vitamina</a:t>
                      </a:r>
                      <a:r>
                        <a:rPr lang="pt-BR" sz="9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mamão maçã e aveia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Melancia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Iogurte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 frutas 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877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latin typeface="Arial" pitchFamily="34" charset="0"/>
                          <a:cs typeface="Arial" pitchFamily="34" charset="0"/>
                        </a:rPr>
                        <a:t>Caldo 6 (carne </a:t>
                      </a: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moída, </a:t>
                      </a:r>
                      <a:r>
                        <a:rPr lang="pt-BR" sz="900" b="0" u="none" strike="noStrike" dirty="0">
                          <a:latin typeface="Arial" pitchFamily="34" charset="0"/>
                          <a:cs typeface="Arial" pitchFamily="34" charset="0"/>
                        </a:rPr>
                        <a:t>feijão carioca, batata doce, cenoura ,chuchu)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Polenta 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</a:t>
                      </a:r>
                      <a:r>
                        <a:rPr lang="pt-BR" sz="900" b="0" u="none" strike="noStrike" smtClean="0">
                          <a:latin typeface="Arial" pitchFamily="34" charset="0"/>
                          <a:cs typeface="Arial" pitchFamily="34" charset="0"/>
                        </a:rPr>
                        <a:t>com</a:t>
                      </a:r>
                      <a:r>
                        <a:rPr lang="pt-BR" sz="900" b="0" u="none" strike="noStrike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900" b="0" u="none" strike="noStrike" baseline="0" smtClean="0">
                          <a:latin typeface="Arial" pitchFamily="34" charset="0"/>
                          <a:cs typeface="Arial" pitchFamily="34" charset="0"/>
                        </a:rPr>
                        <a:t>molho 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tomate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u="none" strike="noStrike" dirty="0">
                          <a:latin typeface="Arial" pitchFamily="34" charset="0"/>
                          <a:cs typeface="Arial" pitchFamily="34" charset="0"/>
                        </a:rPr>
                        <a:t>Caldo 9 (frango, feijão preto, mandioca, couve flor,espinafre, vagem)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Risoto de frango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cozida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Suco de uva integral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Omelete de temperos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Cenoura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715008" y="4214818"/>
          <a:ext cx="3286148" cy="23574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86148"/>
              </a:tblGrid>
              <a:tr h="518708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83874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714480" y="5715016"/>
          <a:ext cx="3929090" cy="28575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2909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2285984" y="5286388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3571868" y="5357826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5000628" y="5357826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4617777"/>
            <a:ext cx="3282933" cy="20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981</Words>
  <Application>Microsoft Office PowerPoint</Application>
  <PresentationFormat>Apresentação na tela (4:3)</PresentationFormat>
  <Paragraphs>292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SECRETARIA MUNICIPAL DE EDUCAÇÃO DE PINHÃO - SETOR DE ALIMENTAÇÃO ESCOLAR PROGRAMA NACIONAL DE ALIMENTAÇÃO ESCOLAR – PNAE CARDÁPIO VERÃO - CMEI  MODALIDADE DE ENSINO - Educação Infantil / FAIXA ETÁRIA maiores de 3 anos</vt:lpstr>
      <vt:lpstr>SECRETARIA MUNICIPAL DE EDUCAÇÃO DE PINHÃO - SETOR DE ALIMENTAÇÃO ESCOLAR PROGRAMA NACIONAL DE ALIMENTAÇÃO ESCOLAR – PNAE CARDÁPIO VERÃO - CMEI  MODALIDADE DE ENSINO - Educação Infantil / FAIXA ETÁRIA maiores de 3 anos</vt:lpstr>
      <vt:lpstr>SECRETARIA MUNICIPAL DE EDUCAÇÃO DE PINHÃO - SETOR DE ALIMENTAÇÃO ESCOLAR PROGRAMA NACIONAL DE ALIMENTAÇÃO ESCOLAR – PNAE CARDÁPIO VERÃO - CMEI  MODALIDADE DE ENSINO - Educação Infantil / FAIXA ETÁRIA maiores de 3 anos</vt:lpstr>
      <vt:lpstr>SECRETARIA MUNICIPAL DE EDUCAÇÃO DE PINHÃO - SETOR DE ALIMENTAÇÃO ESCOLAR PROGRAMA NACIONAL DE ALIMENTAÇÃO ESCOLAR – PNAE CARDÁPIO VERÃO - CMEI  MODALIDADE DE ENSINO - Educação Infantil / FAIXA ETÁRIA maiores de 3 anos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MUNICIPAL DE EDUCAÇÃO DE PINHÃO - SETOR DE ALIMENTAÇÃO ESCOLAR PROGRAMA NACIONAL DE ALIMENTAÇÃO ESCOLAR – PNAE CARDÁPIO VERÃO - CMEI  MODALIDADE DE ENSINO - Educação Infantil / FAIXA ETÁRIA 7 meses a 3 anos</dc:title>
  <dc:creator>OEM</dc:creator>
  <cp:lastModifiedBy>Usuario</cp:lastModifiedBy>
  <cp:revision>25</cp:revision>
  <dcterms:created xsi:type="dcterms:W3CDTF">2022-04-01T16:11:53Z</dcterms:created>
  <dcterms:modified xsi:type="dcterms:W3CDTF">2023-02-28T16:20:16Z</dcterms:modified>
</cp:coreProperties>
</file>