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 ORLANDO DIOGO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4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01049"/>
              </p:ext>
            </p:extLst>
          </p:nvPr>
        </p:nvGraphicFramePr>
        <p:xfrm>
          <a:off x="142844" y="785794"/>
          <a:ext cx="8858311" cy="32147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655796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06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07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08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09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feir</a:t>
                      </a:r>
                      <a:r>
                        <a:rPr lang="pt-BR" sz="1200" spc="-5" dirty="0" smtClean="0"/>
                        <a:t>a</a:t>
                      </a:r>
                      <a:r>
                        <a:rPr lang="pt-BR" sz="1200" spc="-5" baseline="0" dirty="0" smtClean="0"/>
                        <a:t> 10/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1023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Lanche da manhã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Omelete simples com tomate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camomila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com açúcar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integral com nata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(cacau)</a:t>
                      </a:r>
                      <a:endParaRPr lang="pt-BR" sz="9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Pão de vegetais com queijo</a:t>
                      </a: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 caqui  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Pão com nata</a:t>
                      </a: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Laranja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Cereal matinal</a:t>
                      </a:r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 com leite </a:t>
                      </a: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747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r>
                        <a:rPr lang="pt-BR" sz="1100" b="1" u="none" strike="noStrike" baseline="0" dirty="0" smtClean="0"/>
                        <a:t> </a:t>
                      </a:r>
                      <a:r>
                        <a:rPr lang="pt-BR" sz="1100" b="1" u="none" strike="noStrike" dirty="0" smtClean="0"/>
                        <a:t>11:00</a:t>
                      </a:r>
                    </a:p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refogada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Peixe empanado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e assado</a:t>
                      </a: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 refogado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à Jardineira (frango e legumes)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Repolho bicolor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Lentilha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assado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Legumes refogados (batata, cenoura e chuchu)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606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Vitamina de banana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Biscoito de polvilho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Laranja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Iogurte de frutas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143380"/>
          <a:ext cx="2928958" cy="20717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8958"/>
              </a:tblGrid>
              <a:tr h="455834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61586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071670" y="6000768"/>
          <a:ext cx="392905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643446"/>
            <a:ext cx="1643074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214546" y="5572140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286116" y="5572140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m 22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4929190" y="5643578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146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 ORLANDO DIOGO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4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1432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28760"/>
                <a:gridCol w="1524010"/>
                <a:gridCol w="1476385"/>
              </a:tblGrid>
              <a:tr h="61069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Segunda</a:t>
                      </a:r>
                      <a:r>
                        <a:rPr sz="1100" spc="-5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13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90" smtClean="0"/>
                        <a:t>T</a:t>
                      </a:r>
                      <a:r>
                        <a:rPr sz="1100" smtClean="0"/>
                        <a:t>erça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spc="-40" baseline="0" dirty="0" smtClean="0"/>
                        <a:t> </a:t>
                      </a:r>
                      <a:r>
                        <a:rPr sz="1100" smtClean="0"/>
                        <a:t>feira</a:t>
                      </a:r>
                      <a:r>
                        <a:rPr lang="pt-BR" sz="1100" dirty="0" smtClean="0"/>
                        <a:t>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 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14</a:t>
                      </a:r>
                      <a:r>
                        <a:rPr sz="1100" smtClean="0"/>
                        <a:t>/</a:t>
                      </a:r>
                      <a:r>
                        <a:rPr sz="1100" spc="5" smtClean="0"/>
                        <a:t>0</a:t>
                      </a:r>
                      <a:r>
                        <a:rPr lang="pt-BR" sz="1100" spc="5" dirty="0" smtClean="0"/>
                        <a:t>3</a:t>
                      </a:r>
                      <a:r>
                        <a:rPr sz="1100" smtClean="0"/>
                        <a:t>/</a:t>
                      </a:r>
                      <a:r>
                        <a:rPr sz="1100" spc="-5" smtClean="0"/>
                        <a:t>2</a:t>
                      </a:r>
                      <a:r>
                        <a:rPr sz="1100" spc="-10" smtClean="0"/>
                        <a:t>0</a:t>
                      </a:r>
                      <a:r>
                        <a:rPr lang="pt-BR" sz="1100" spc="-10" dirty="0" smtClean="0"/>
                        <a:t>2</a:t>
                      </a:r>
                      <a:r>
                        <a:rPr lang="pt-BR" sz="1100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Quarta</a:t>
                      </a:r>
                      <a:r>
                        <a:rPr sz="1100" spc="-6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15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Quinta </a:t>
                      </a:r>
                      <a:r>
                        <a:rPr sz="1100" spc="20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/>
                        <a:t> </a:t>
                      </a:r>
                      <a:r>
                        <a:rPr lang="pt-BR" sz="1100" spc="-5" dirty="0" smtClean="0"/>
                        <a:t>16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/>
                        <a:t>Sexta feira</a:t>
                      </a:r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/>
                        <a:t>17/03/2023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10776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Lanche da manhã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Farofa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ovo com aveia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Chá de erva cidreira com açúcar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integral com requeijão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(cacau)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Bolo de maçã sem açúcar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mamão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Pão de milho com requeijão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Cereal matinal com leite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699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r>
                        <a:rPr lang="pt-BR" sz="1100" b="1" u="none" strike="noStrike" baseline="0" dirty="0" smtClean="0"/>
                        <a:t> </a:t>
                      </a:r>
                      <a:r>
                        <a:rPr lang="pt-BR" sz="1100" b="1" u="none" strike="noStrike" dirty="0" smtClean="0"/>
                        <a:t>11:00</a:t>
                      </a:r>
                    </a:p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porco a espanhola (batata, estrato de tomate)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desfiado ao molho de tomate 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Chuchu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colorida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(cenoura, chuchu)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Couve flor refogada</a:t>
                      </a: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849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Vitamina de mamão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9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queijo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(cacau)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Bolo de maçã sem açúcar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214818"/>
          <a:ext cx="2928958" cy="20002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8958"/>
              </a:tblGrid>
              <a:tr h="4401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5601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000232" y="5857892"/>
          <a:ext cx="392905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72008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214546" y="5429264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571868" y="5429264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4714876" y="5500702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146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 ORLANDO DIOGO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4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0718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69109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8615" marR="194945" indent="-1498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10" dirty="0" smtClean="0"/>
                        <a:t>20</a:t>
                      </a:r>
                      <a:r>
                        <a:rPr sz="1200" spc="-10" smtClean="0"/>
                        <a:t>/0</a:t>
                      </a:r>
                      <a:r>
                        <a:rPr lang="pt-BR" sz="1200" spc="-10" dirty="0" smtClean="0"/>
                        <a:t>3</a:t>
                      </a:r>
                      <a:r>
                        <a:rPr sz="1200" spc="-10" smtClean="0"/>
                        <a:t>/202</a:t>
                      </a:r>
                      <a:r>
                        <a:rPr lang="pt-BR" sz="1200" spc="-1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21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22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23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</a:t>
                      </a:r>
                      <a:r>
                        <a:rPr lang="pt-BR" sz="1200" spc="-5" dirty="0" err="1" smtClean="0"/>
                        <a:t>ra</a:t>
                      </a:r>
                      <a:endParaRPr lang="pt-BR" sz="1200" spc="-5" dirty="0" smtClean="0"/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pt-BR" sz="1200" spc="-5" dirty="0" smtClean="0"/>
                        <a:t>24/03/2023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93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Lanche da manhã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hortelã com açúcar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vegetais com manteiga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 integral com queijo</a:t>
                      </a: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branco com manteiga</a:t>
                      </a:r>
                    </a:p>
                    <a:p>
                      <a:pPr algn="ctr"/>
                      <a:r>
                        <a:rPr lang="pt-BR" sz="800" b="0" baseline="0" dirty="0" smtClean="0"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com farinha de milho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56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r>
                        <a:rPr lang="pt-BR" sz="1100" b="1" u="none" strike="noStrike" baseline="0" dirty="0" smtClean="0"/>
                        <a:t> </a:t>
                      </a:r>
                      <a:r>
                        <a:rPr lang="pt-BR" sz="1100" b="1" u="none" strike="noStrike" dirty="0" smtClean="0"/>
                        <a:t>11:00</a:t>
                      </a:r>
                    </a:p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repolho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  <a:endParaRPr lang="pt-BR" sz="800" u="none" strike="noStrik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Lentilha </a:t>
                      </a:r>
                    </a:p>
                    <a:p>
                      <a:pPr algn="ctr" fontAlgn="ctr"/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moída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Purê de batatas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Peito de frango grelhado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Cenoura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com cenoura ralada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com mandioca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 com legumes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flor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700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maçã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 de banana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Pão integral com queijo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smtClean="0"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214818"/>
          <a:ext cx="2928958" cy="20002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8958"/>
              </a:tblGrid>
              <a:tr h="4401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5601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071670" y="5857892"/>
          <a:ext cx="392905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00570"/>
            <a:ext cx="1643106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071670" y="5429264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286116" y="5429264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4643438" y="5500702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146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 ORLANDO DIOGO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4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0718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69109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Segunda Feira 27/03/2023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Terça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  28/03/2023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Quarta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29/03/2023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Quinta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30/03/2023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Sexta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smtClean="0"/>
                        <a:t>feira  31/03/2023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935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Lanche da manhã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cozido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erva doce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de vegetais com manteiga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Pêra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Bolacha</a:t>
                      </a:r>
                      <a:r>
                        <a:rPr lang="pt-B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 de aveia</a:t>
                      </a:r>
                    </a:p>
                    <a:p>
                      <a:pPr algn="ctr"/>
                      <a:r>
                        <a:rPr lang="pt-B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Caqui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Pão de milho com manteiga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Vitamina de Mamão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56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r>
                        <a:rPr lang="pt-BR" sz="1100" b="1" u="none" strike="noStrike" baseline="0" dirty="0" smtClean="0"/>
                        <a:t> </a:t>
                      </a:r>
                      <a:r>
                        <a:rPr lang="pt-BR" sz="1100" b="1" u="none" strike="noStrike" dirty="0" smtClean="0"/>
                        <a:t>11:00</a:t>
                      </a:r>
                    </a:p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colorida (cenoura, chuchu)</a:t>
                      </a: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 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Abobrinha refogada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com batata salsa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Carne moída com tomate</a:t>
                      </a:r>
                    </a:p>
                  </a:txBody>
                  <a:tcPr marL="0" marR="0" marT="0" marB="0" anchor="ctr"/>
                </a:tc>
              </a:tr>
              <a:tr h="4700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Vitamina de mamão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Biscoito de leite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Pêra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Bolacha caseira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Iogurte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frutas </a:t>
                      </a:r>
                    </a:p>
                    <a:p>
                      <a:pPr algn="ctr" fontAlgn="ctr"/>
                      <a:r>
                        <a:rPr lang="pt-BR" sz="900" b="0" u="none" strike="noStrike" smtClean="0"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214818"/>
          <a:ext cx="2928958" cy="20002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8958"/>
              </a:tblGrid>
              <a:tr h="4401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5601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071670" y="5715016"/>
          <a:ext cx="3929090" cy="28575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909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357694"/>
            <a:ext cx="1857388" cy="178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285984" y="5286388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571868" y="5357826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5000628" y="5357826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643446"/>
            <a:ext cx="29146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756</Words>
  <Application>Microsoft Office PowerPoint</Application>
  <PresentationFormat>Apresentação na tela (4:3)</PresentationFormat>
  <Paragraphs>238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SECRETARIA MUNICIPAL DE EDUCAÇÃO DE PINHÃO - SETOR DE ALIMENTAÇÃO ESCOLAR PROGRAMA NACIONAL DE ALIMENTAÇÃO ESCOLAR – PNAE CARDÁPIO VERÃO - CMEI  ORLANDO DIOGO MODALIDADE DE ENSINO - Educação Infantil / FAIXA ETÁRIA maiores de 4 anos</vt:lpstr>
      <vt:lpstr>SECRETARIA MUNICIPAL DE EDUCAÇÃO DE PINHÃO - SETOR DE ALIMENTAÇÃO ESCOLAR PROGRAMA NACIONAL DE ALIMENTAÇÃO ESCOLAR – PNAE CARDÁPIO VERÃO - CMEI  ORLANDO DIOGO MODALIDADE DE ENSINO - Educação Infantil / FAIXA ETÁRIA maiores de 4 anos</vt:lpstr>
      <vt:lpstr>SECRETARIA MUNICIPAL DE EDUCAÇÃO DE PINHÃO - SETOR DE ALIMENTAÇÃO ESCOLAR PROGRAMA NACIONAL DE ALIMENTAÇÃO ESCOLAR – PNAE CARDÁPIO VERÃO - CMEI  ORLANDO DIOGO MODALIDADE DE ENSINO - Educação Infantil / FAIXA ETÁRIA maiores de 4 anos</vt:lpstr>
      <vt:lpstr>SECRETARIA MUNICIPAL DE EDUCAÇÃO DE PINHÃO - SETOR DE ALIMENTAÇÃO ESCOLAR PROGRAMA NACIONAL DE ALIMENTAÇÃO ESCOLAR – PNAE CARDÁPIO VERÃO - CMEI  ORLANDO DIOGO MODALIDADE DE ENSINO - Educação Infantil / FAIXA ETÁRIA maiores de 4 anos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DE PINHÃO - SETOR DE ALIMENTAÇÃO ESCOLAR PROGRAMA NACIONAL DE ALIMENTAÇÃO ESCOLAR – PNAE CARDÁPIO VERÃO - CMEI  MODALIDADE DE ENSINO - Educação Infantil / FAIXA ETÁRIA 7 meses a 3 anos</dc:title>
  <dc:creator>OEM</dc:creator>
  <cp:lastModifiedBy>Usuario</cp:lastModifiedBy>
  <cp:revision>25</cp:revision>
  <cp:lastPrinted>2023-02-28T16:25:37Z</cp:lastPrinted>
  <dcterms:created xsi:type="dcterms:W3CDTF">2022-04-01T16:11:53Z</dcterms:created>
  <dcterms:modified xsi:type="dcterms:W3CDTF">2023-02-28T16:33:01Z</dcterms:modified>
</cp:coreProperties>
</file>